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8"/>
  </p:notesMasterIdLst>
  <p:sldIdLst>
    <p:sldId id="256" r:id="rId2"/>
    <p:sldId id="259" r:id="rId3"/>
    <p:sldId id="263" r:id="rId4"/>
    <p:sldId id="271" r:id="rId5"/>
    <p:sldId id="258" r:id="rId6"/>
    <p:sldId id="257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934" dt="2021-05-20T12:43:01.234"/>
    <p1510:client id="{E89B8C22-4CBB-DAE8-B804-AF4F142DEBFB}" v="69" dt="2021-05-20T13:22:22.609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20.05.2021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 GPIO (</a:t>
            </a:r>
            <a:r>
              <a:rPr lang="en-US"/>
              <a:t>General-purpose input/output</a:t>
            </a:r>
            <a:r>
              <a:rPr lang="en-US">
                <a:cs typeface="Calibri"/>
              </a:rPr>
              <a:t>): Digitale und Analoge Input-/Output-Pins</a:t>
            </a:r>
            <a:endParaRPr lang="en-US"/>
          </a:p>
          <a:p>
            <a:r>
              <a:rPr lang="en-US">
                <a:cs typeface="Calibri"/>
              </a:rPr>
              <a:t>2. Computer: </a:t>
            </a:r>
            <a:r>
              <a:rPr lang="de-DE">
                <a:cs typeface="Calibri"/>
              </a:rPr>
              <a:t>CPU, Grafikkarte, </a:t>
            </a:r>
            <a:r>
              <a:rPr lang="de-DE" err="1">
                <a:cs typeface="Calibri"/>
              </a:rPr>
              <a:t>ect</a:t>
            </a:r>
            <a:r>
              <a:rPr lang="de-DE">
                <a:cs typeface="Calibri"/>
              </a:rPr>
              <a:t>.</a:t>
            </a:r>
          </a:p>
          <a:p>
            <a:r>
              <a:rPr lang="de-DE">
                <a:cs typeface="Calibri"/>
              </a:rPr>
              <a:t>3. WLAN-Antenne</a:t>
            </a:r>
          </a:p>
          <a:p>
            <a:r>
              <a:rPr lang="de-DE">
                <a:cs typeface="Calibri"/>
              </a:rPr>
              <a:t>4. Boot-Taster: Neustart</a:t>
            </a:r>
          </a:p>
          <a:p>
            <a:r>
              <a:rPr lang="de-DE">
                <a:cs typeface="Calibri"/>
              </a:rPr>
              <a:t>5. </a:t>
            </a:r>
            <a:r>
              <a:rPr lang="de-DE" err="1">
                <a:cs typeface="Calibri"/>
              </a:rPr>
              <a:t>Reset</a:t>
            </a:r>
            <a:r>
              <a:rPr lang="de-DE">
                <a:cs typeface="Calibri"/>
              </a:rPr>
              <a:t>: Rücksetzen aller GPIOs &amp;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 (Webseite Zeigen, Links im Repository)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E069912E-B56E-4B5A-9F50-B55795F8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B61DAE-1EC7-457A-9209-3ADFDD7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Ultraschallsensor einbinden</a:t>
            </a:r>
            <a:endParaRPr lang="en-US" sz="48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72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E2B2AE-B96C-4E72-8A61-7D15F50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14436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Schaltplan</a:t>
            </a: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Ultraschallsensor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C6E675C-FA98-45BC-A532-1A2CC49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291638"/>
            <a:ext cx="6356465" cy="4274722"/>
          </a:xfrm>
          <a:prstGeom prst="rect">
            <a:avLst/>
          </a:prstGeom>
        </p:spPr>
      </p:pic>
      <p:pic>
        <p:nvPicPr>
          <p:cNvPr id="15" name="Grafik 15" descr="Strommast mit einfarbiger Füllung">
            <a:extLst>
              <a:ext uri="{FF2B5EF4-FFF2-40B4-BE49-F238E27FC236}">
                <a16:creationId xmlns:a16="http://schemas.microsoft.com/office/drawing/2014/main" id="{01C9A1D2-2D4B-44DC-B6A4-10D3634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2085975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2AA35CD2-6739-4CAA-BE32-8519454A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 b="1559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Grafik 3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8F0F1C6C-0935-49E1-83AB-BBF87616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7" r="19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D3828983-67A5-47C2-9D2D-FD4CEFC2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793FDA-6992-484B-8637-79EE26F3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Module integrieren</a:t>
            </a:r>
          </a:p>
        </p:txBody>
      </p:sp>
    </p:spTree>
    <p:extLst>
      <p:ext uri="{BB962C8B-B14F-4D97-AF65-F5344CB8AC3E}">
        <p14:creationId xmlns:p14="http://schemas.microsoft.com/office/powerpoint/2010/main" val="402891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672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3325"/>
            <a:ext cx="968116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BC784D-FE04-470B-874C-AF34C59B7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823107"/>
            <a:ext cx="6430784" cy="3431023"/>
          </a:xfrm>
        </p:spPr>
        <p:txBody>
          <a:bodyPr anchor="ctr">
            <a:normAutofit/>
          </a:bodyPr>
          <a:lstStyle/>
          <a:p>
            <a:pPr algn="l"/>
            <a:r>
              <a:rPr lang="de-DE" sz="8000" b="1" dirty="0">
                <a:solidFill>
                  <a:schemeClr val="bg1"/>
                </a:solidFill>
                <a:cs typeface="Calibri Light"/>
              </a:rPr>
              <a:t>ENDE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F1CE61-8062-435E-8C86-A19C09792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3744" y="2710737"/>
            <a:ext cx="2163584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cs typeface="Calibri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367787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9381524" y="61767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Reset-Taster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7810418" y="5031005"/>
            <a:ext cx="2398573" cy="115560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9BB1C2B-3489-437B-BD1D-AC9F8EEB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408669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10943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langsam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16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Office Theme</vt:lpstr>
      <vt:lpstr> Arduino IDE </vt:lpstr>
      <vt:lpstr>Was ist der ESP32?</vt:lpstr>
      <vt:lpstr>PowerPoint-Präsentation</vt:lpstr>
      <vt:lpstr>PowerPoint-Präsentation</vt:lpstr>
      <vt:lpstr>Geschichte von Arduino</vt:lpstr>
      <vt:lpstr>Was ist die Arduino IDE?</vt:lpstr>
      <vt:lpstr>Wieso Arduino IDE &amp; ESP32?</vt:lpstr>
      <vt:lpstr>PRAXIS</vt:lpstr>
      <vt:lpstr>Einbinden der ESP Bibliotheken</vt:lpstr>
      <vt:lpstr>Aufbau eines Sketch</vt:lpstr>
      <vt:lpstr>Internet Verbindung herstellen</vt:lpstr>
      <vt:lpstr>Ultraschallsensor einbinden</vt:lpstr>
      <vt:lpstr>Schaltplan Ultraschallsensor</vt:lpstr>
      <vt:lpstr>PowerPoint-Präsentation</vt:lpstr>
      <vt:lpstr>Module integrieren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199</cp:revision>
  <dcterms:created xsi:type="dcterms:W3CDTF">2021-05-19T08:31:02Z</dcterms:created>
  <dcterms:modified xsi:type="dcterms:W3CDTF">2021-05-20T13:22:34Z</dcterms:modified>
</cp:coreProperties>
</file>